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301" r:id="rId40"/>
    <p:sldId id="302" r:id="rId41"/>
    <p:sldId id="303" r:id="rId42"/>
    <p:sldId id="307" r:id="rId43"/>
    <p:sldId id="308" r:id="rId44"/>
    <p:sldId id="309" r:id="rId45"/>
    <p:sldId id="310" r:id="rId46"/>
    <p:sldId id="311" r:id="rId47"/>
    <p:sldId id="305" r:id="rId48"/>
    <p:sldId id="313" r:id="rId49"/>
    <p:sldId id="314" r:id="rId50"/>
    <p:sldId id="315" r:id="rId51"/>
    <p:sldId id="316" r:id="rId52"/>
    <p:sldId id="317" r:id="rId53"/>
    <p:sldId id="31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1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75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7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1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3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76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9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6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3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21C2E-3089-4C85-BADE-BF6ADEB40233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4ACA4-105F-4F04-8CEA-BFF54E42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3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89514" y="359228"/>
            <a:ext cx="378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Comilla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University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2343" y="1447799"/>
            <a:ext cx="7717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Department of Information and Communication Technology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89514" y="2710543"/>
            <a:ext cx="4822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Cources</a:t>
            </a:r>
            <a:r>
              <a:rPr lang="en-US" sz="2000" b="1" dirty="0" smtClean="0"/>
              <a:t> Tittle:Mathematics-4</a:t>
            </a:r>
          </a:p>
          <a:p>
            <a:endParaRPr lang="en-US" sz="2000" b="1" dirty="0" smtClean="0"/>
          </a:p>
          <a:p>
            <a:r>
              <a:rPr lang="en-US" sz="2000" b="1" dirty="0" err="1" smtClean="0"/>
              <a:t>Cources</a:t>
            </a:r>
            <a:r>
              <a:rPr lang="en-US" sz="2000" b="1" dirty="0" smtClean="0"/>
              <a:t> Code:ICT-401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2035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40" y="0"/>
            <a:ext cx="4715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489" y="0"/>
            <a:ext cx="4713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03" y="0"/>
            <a:ext cx="4686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51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586" y="0"/>
            <a:ext cx="476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03" y="0"/>
            <a:ext cx="482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23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72" y="0"/>
            <a:ext cx="4748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2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16" y="0"/>
            <a:ext cx="4740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912" y="0"/>
            <a:ext cx="4786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8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171" y="0"/>
            <a:ext cx="4383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30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76" y="0"/>
            <a:ext cx="4424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3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13" y="21771"/>
            <a:ext cx="5017373" cy="66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98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44" y="0"/>
            <a:ext cx="485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214" y="0"/>
            <a:ext cx="4733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6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69" y="0"/>
            <a:ext cx="4748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0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32" y="0"/>
            <a:ext cx="4594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2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950" y="0"/>
            <a:ext cx="464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93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10" y="0"/>
            <a:ext cx="4832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64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81" y="0"/>
            <a:ext cx="471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321" y="0"/>
            <a:ext cx="4783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41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725" y="0"/>
            <a:ext cx="4638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57" y="-21772"/>
            <a:ext cx="480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71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08" y="0"/>
            <a:ext cx="4875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43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439" y="0"/>
            <a:ext cx="4505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60" y="0"/>
            <a:ext cx="4672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11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19" y="0"/>
            <a:ext cx="4403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80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18" y="0"/>
            <a:ext cx="4658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0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52" y="0"/>
            <a:ext cx="4380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18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47" y="0"/>
            <a:ext cx="4591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72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120" y="0"/>
            <a:ext cx="472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1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74" y="0"/>
            <a:ext cx="4588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98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286" y="0"/>
            <a:ext cx="4633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40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16" y="0"/>
            <a:ext cx="4731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3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33" y="0"/>
            <a:ext cx="487033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00" y="0"/>
            <a:ext cx="473759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33" y="0"/>
            <a:ext cx="4870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32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86" y="0"/>
            <a:ext cx="4786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3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33" y="0"/>
            <a:ext cx="4656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47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82" y="0"/>
            <a:ext cx="4706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35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41" y="0"/>
            <a:ext cx="4563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38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1" y="0"/>
            <a:ext cx="4820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75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80" y="0"/>
            <a:ext cx="4666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37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11" y="0"/>
            <a:ext cx="4660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82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90" y="0"/>
            <a:ext cx="4528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94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20" y="0"/>
            <a:ext cx="4552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71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46" y="0"/>
            <a:ext cx="4574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6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00" y="0"/>
            <a:ext cx="4737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79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66" y="0"/>
            <a:ext cx="4340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29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81" y="0"/>
            <a:ext cx="4428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3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13" y="0"/>
            <a:ext cx="4547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9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08" y="0"/>
            <a:ext cx="4411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1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89" y="0"/>
            <a:ext cx="4877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51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978" y="0"/>
            <a:ext cx="4856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03" y="0"/>
            <a:ext cx="4895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9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06" y="0"/>
            <a:ext cx="4728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9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</Words>
  <Application>Microsoft Office PowerPoint</Application>
  <PresentationFormat>Widescreen</PresentationFormat>
  <Paragraphs>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Shiplu Ahamed</dc:creator>
  <cp:lastModifiedBy>Md. Shiplu Ahamed</cp:lastModifiedBy>
  <cp:revision>4</cp:revision>
  <dcterms:created xsi:type="dcterms:W3CDTF">2020-12-13T18:38:49Z</dcterms:created>
  <dcterms:modified xsi:type="dcterms:W3CDTF">2020-12-13T19:02:24Z</dcterms:modified>
</cp:coreProperties>
</file>